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7" r:id="rId1"/>
  </p:sldMasterIdLst>
  <p:notesMasterIdLst>
    <p:notesMasterId r:id="rId25"/>
  </p:notesMasterIdLst>
  <p:sldIdLst>
    <p:sldId id="282" r:id="rId2"/>
    <p:sldId id="295" r:id="rId3"/>
    <p:sldId id="296" r:id="rId4"/>
    <p:sldId id="281" r:id="rId5"/>
    <p:sldId id="280" r:id="rId6"/>
    <p:sldId id="279" r:id="rId7"/>
    <p:sldId id="274" r:id="rId8"/>
    <p:sldId id="270" r:id="rId9"/>
    <p:sldId id="278" r:id="rId10"/>
    <p:sldId id="262" r:id="rId11"/>
    <p:sldId id="263" r:id="rId12"/>
    <p:sldId id="285" r:id="rId13"/>
    <p:sldId id="291" r:id="rId14"/>
    <p:sldId id="292" r:id="rId15"/>
    <p:sldId id="293" r:id="rId16"/>
    <p:sldId id="294" r:id="rId17"/>
    <p:sldId id="298" r:id="rId18"/>
    <p:sldId id="264" r:id="rId19"/>
    <p:sldId id="265" r:id="rId20"/>
    <p:sldId id="284" r:id="rId21"/>
    <p:sldId id="269" r:id="rId22"/>
    <p:sldId id="271" r:id="rId23"/>
    <p:sldId id="272" r:id="rId24"/>
  </p:sldIdLst>
  <p:sldSz cx="12192000" cy="6858000"/>
  <p:notesSz cx="6858000" cy="9144000"/>
  <p:defaultTextStyle>
    <a:defPPr>
      <a:defRPr lang="ko-KR"/>
    </a:defPPr>
    <a:lvl1pPr marL="0" indent="0" algn="l" defTabSz="914400">
      <a:buNone/>
      <a:defRPr lang="ko-KR" sz="1800" baseline="0" smtClean="0">
        <a:solidFill>
          <a:srgbClr val="000000"/>
        </a:solidFill>
        <a:latin typeface="±¼¸²"/>
        <a:ea typeface="±¼¸²"/>
      </a:defRPr>
    </a:lvl1pPr>
    <a:lvl2pPr marL="457200" lvl="1" indent="0" defTabSz="914400">
      <a:defRPr lang="ko-KR" smtClean="0"/>
    </a:lvl2pPr>
    <a:lvl3pPr marL="914400" lvl="2" indent="0" defTabSz="914400">
      <a:defRPr lang="ko-KR" smtClean="0"/>
    </a:lvl3pPr>
    <a:lvl4pPr marL="1371600" lvl="3" indent="0" defTabSz="914400">
      <a:defRPr lang="ko-KR" smtClean="0"/>
    </a:lvl4pPr>
    <a:lvl5pPr marL="1828800" lvl="4" indent="0" defTabSz="914400">
      <a:defRPr lang="ko-KR" smtClean="0"/>
    </a:lvl5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Objects="1">
      <p:cViewPr varScale="1">
        <p:scale>
          <a:sx n="107" d="100"/>
          <a:sy n="107" d="100"/>
        </p:scale>
        <p:origin x="78" y="10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7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035" cy="3086735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anchor="t">
            <a:noAutofit/>
          </a:bodyPr>
          <a:lstStyle/>
          <a:p>
            <a:pPr algn="ctr">
              <a:buFontTx/>
              <a:buNone/>
            </a:pPr>
            <a:endParaRPr lang="ko-KR" altLang="en-US" sz="10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9" name="텍스트 개체 틀 8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200" b="0" cap="none" dirty="0" smtClean="0">
              <a:latin typeface="맑은 고딕" charset="0"/>
              <a:ea typeface="맑은 고딕" charset="0"/>
            </a:endParaRPr>
          </a:p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cap="none" dirty="0" smtClean="0">
                <a:latin typeface="맑은 고딕" charset="0"/>
                <a:ea typeface="맑은 고딕" charset="0"/>
              </a:rPr>
              <a:t>둘째 수준</a:t>
            </a:r>
            <a:endParaRPr lang="ko-KR" altLang="en-US" sz="1200" b="0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cap="none" dirty="0" smtClean="0">
                <a:latin typeface="맑은 고딕" charset="0"/>
                <a:ea typeface="맑은 고딕" charset="0"/>
              </a:rPr>
              <a:t>셋째 수준</a:t>
            </a:r>
            <a:endParaRPr lang="ko-KR" altLang="en-US" sz="1200" b="0" cap="none" dirty="0" smtClean="0">
              <a:latin typeface="맑은 고딕" charset="0"/>
              <a:ea typeface="맑은 고딕" charset="0"/>
            </a:endParaRPr>
          </a:p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cap="none" dirty="0" smtClean="0">
                <a:latin typeface="맑은 고딕" charset="0"/>
                <a:ea typeface="맑은 고딕" charset="0"/>
              </a:rPr>
              <a:t>넷째 수준</a:t>
            </a:r>
            <a:endParaRPr lang="ko-KR" altLang="en-US" sz="1200" b="0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cap="none" dirty="0" smtClean="0">
                <a:latin typeface="맑은 고딕" charset="0"/>
                <a:ea typeface="맑은 고딕" charset="0"/>
              </a:rPr>
              <a:t>다섯째 수준</a:t>
            </a:r>
            <a:endParaRPr lang="ko-KR" altLang="en-US" sz="12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0" name="머리글 갤체 틀 9"/>
          <p:cNvSpPr txBox="1">
            <a:spLocks noGrp="1"/>
          </p:cNvSpPr>
          <p:nvPr>
            <p:ph type="hdr"/>
          </p:nvPr>
        </p:nvSpPr>
        <p:spPr>
          <a:xfrm>
            <a:off x="0" y="0"/>
            <a:ext cx="2972435" cy="459740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/>
          </p:nvPr>
        </p:nvSpPr>
        <p:spPr>
          <a:xfrm>
            <a:off x="0" y="8685530"/>
            <a:ext cx="2972435" cy="459105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2" name="날짜 개체 틀 11"/>
          <p:cNvSpPr txBox="1">
            <a:spLocks noGrp="1"/>
          </p:cNvSpPr>
          <p:nvPr>
            <p:ph type="dt"/>
          </p:nvPr>
        </p:nvSpPr>
        <p:spPr>
          <a:xfrm>
            <a:off x="3884930" y="0"/>
            <a:ext cx="2972435" cy="459740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cap="none" dirty="0" smtClean="0">
                <a:latin typeface="맑은 고딕" charset="0"/>
                <a:ea typeface="맑은 고딕" charset="0"/>
              </a:rPr>
              <a:t>20/10/2017</a:t>
            </a:fld>
            <a:endParaRPr lang="ko-KR" altLang="en-US" sz="12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3" name="슬라이드 번호 개체 틀 12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670" cy="3087370"/>
              </a:xfrm>
              <a:prstGeom prst="rect">
                <a:avLst/>
              </a:prstGeom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 algn="ctr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670" cy="3601720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 algn="l" defTabSz="5080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3070" cy="459740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b">
                <a:noAutofit/>
              </a:bodyPr>
              <a:lstStyle/>
              <a:p>
                <a:pPr marL="0" indent="0" algn="r" defTabSz="5080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cap="none" dirty="0" smtClean="0">
                    <a:solidFill>
                      <a:srgbClr val="000000"/>
                    </a:solidFill>
                    <a:latin typeface="맑은 고딕" charset="0"/>
                    <a:ea typeface="맑은 고딕" charset="0"/>
                  </a:rPr>
                  <a:t>1</a:t>
                </a:fld>
                <a:endParaRPr lang="en-US" altLang="ko-KR" sz="1200" b="0" cap="none" dirty="0" smtClean="0">
                  <a:solidFill>
                    <a:srgbClr val="000000"/>
                  </a:solidFill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algn="ctr">
                  <a:buFontTx/>
                  <a:buNone/>
                </a:pPr>
                <a:endParaRPr lang="ko-KR" altLang="en-US" sz="1000" b="0" cap="none" dirty="0" smtClean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 algn="l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200" b="0" cap="none" dirty="0" smtClean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b">
                <a:noAutofit/>
              </a:bodyPr>
              <a:lstStyle/>
              <a:p>
                <a:pPr marL="0" indent="0" algn="r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cap="none" dirty="0" smtClean="0">
                    <a:latin typeface="맑은 고딕" charset="0"/>
                    <a:ea typeface="맑은 고딕" charset="0"/>
                  </a:rPr>
                  <a:t>11</a:t>
                </a:fld>
                <a:endParaRPr lang="ko-KR" altLang="en-US" sz="1200" b="0" cap="none" dirty="0" smtClean="0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670" cy="3087370"/>
              </a:xfrm>
              <a:prstGeom prst="rect">
                <a:avLst/>
              </a:prstGeom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 algn="ctr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670" cy="3601720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 algn="l" defTabSz="5080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3070" cy="459740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b">
                <a:noAutofit/>
              </a:bodyPr>
              <a:lstStyle/>
              <a:p>
                <a:pPr marL="0" indent="0" algn="r" defTabSz="5080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cap="none" dirty="0" smtClean="0">
                    <a:latin typeface="맑은 고딕" charset="0"/>
                    <a:ea typeface="맑은 고딕" charset="0"/>
                  </a:rPr>
                  <a:t>12</a:t>
                </a:fld>
                <a:endParaRPr lang="en-US" altLang="ko-KR" sz="1200" b="0" cap="none" dirty="0" smtClean="0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988" cy="3087688"/>
              </a:xfrm>
              <a:prstGeom prst="rect">
                <a:avLst/>
              </a:prstGeom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 algn="ctr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670" cy="3601720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 algn="l" defTabSz="5080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3070" cy="459740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b">
                <a:noAutofit/>
              </a:bodyPr>
              <a:lstStyle/>
              <a:p>
                <a:pPr marL="0" indent="0" algn="r" defTabSz="5080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cap="none" dirty="0" smtClean="0">
                    <a:latin typeface="맑은 고딕" charset="0"/>
                    <a:ea typeface="맑은 고딕" charset="0"/>
                  </a:rPr>
                  <a:t>13</a:t>
                </a:fld>
                <a:endParaRPr lang="en-US" altLang="ko-KR" sz="1200" b="0" cap="none" dirty="0" smtClean="0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670" cy="3087370"/>
              </a:xfrm>
              <a:prstGeom prst="rect">
                <a:avLst/>
              </a:prstGeom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 algn="ctr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670" cy="3601720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 algn="l" defTabSz="5080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3070" cy="459740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b">
                <a:noAutofit/>
              </a:bodyPr>
              <a:lstStyle/>
              <a:p>
                <a:pPr marL="0" indent="0" algn="r" defTabSz="5080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cap="none" dirty="0" smtClean="0">
                    <a:latin typeface="맑은 고딕" charset="0"/>
                    <a:ea typeface="맑은 고딕" charset="0"/>
                  </a:rPr>
                  <a:t>14</a:t>
                </a:fld>
                <a:endParaRPr lang="en-US" altLang="ko-KR" sz="1200" b="0" cap="none" dirty="0" smtClean="0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670" cy="3087370"/>
              </a:xfrm>
              <a:prstGeom prst="rect">
                <a:avLst/>
              </a:prstGeom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 algn="ctr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670" cy="3601720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 algn="l" defTabSz="5080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3070" cy="459740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b">
                <a:noAutofit/>
              </a:bodyPr>
              <a:lstStyle/>
              <a:p>
                <a:pPr marL="0" indent="0" algn="r" defTabSz="5080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cap="none" dirty="0" smtClean="0">
                    <a:latin typeface="맑은 고딕" charset="0"/>
                    <a:ea typeface="맑은 고딕" charset="0"/>
                  </a:rPr>
                  <a:t>15</a:t>
                </a:fld>
                <a:endParaRPr lang="en-US" altLang="ko-KR" sz="1200" b="0" cap="none" dirty="0" smtClean="0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670" cy="3087370"/>
              </a:xfrm>
              <a:prstGeom prst="rect">
                <a:avLst/>
              </a:prstGeom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 algn="ctr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670" cy="3601720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 algn="l" defTabSz="5080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3070" cy="459740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b">
                <a:noAutofit/>
              </a:bodyPr>
              <a:lstStyle/>
              <a:p>
                <a:pPr marL="0" indent="0" algn="r" defTabSz="5080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cap="none" dirty="0" smtClean="0">
                    <a:latin typeface="맑은 고딕" charset="0"/>
                    <a:ea typeface="맑은 고딕" charset="0"/>
                  </a:rPr>
                  <a:t>16</a:t>
                </a:fld>
                <a:endParaRPr lang="en-US" altLang="ko-KR" sz="1200" b="0" cap="none" dirty="0" smtClean="0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670" cy="3087370"/>
              </a:xfrm>
              <a:prstGeom prst="rect">
                <a:avLst/>
              </a:prstGeom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 algn="ctr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670" cy="3601720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 algn="l" defTabSz="5080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3070" cy="459740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b">
                <a:noAutofit/>
              </a:bodyPr>
              <a:lstStyle/>
              <a:p>
                <a:pPr marL="0" indent="0" algn="r" defTabSz="5080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cap="none" dirty="0" smtClean="0">
                    <a:latin typeface="맑은 고딕" charset="0"/>
                    <a:ea typeface="맑은 고딕" charset="0"/>
                  </a:rPr>
                  <a:t>17</a:t>
                </a:fld>
                <a:endParaRPr lang="en-US" altLang="ko-KR" sz="1200" b="0" cap="none" dirty="0" smtClean="0">
                  <a:latin typeface="맑은 고딕" charset="0"/>
                  <a:ea typeface="맑은 고딕" charset="0"/>
                </a:endParaRPr>
              </a:p>
            </p:txBody>
          </p:sp>
        </p:spTree>
        <p:extLst>
          <p:ext uri="{BB962C8B-B14F-4D97-AF65-F5344CB8AC3E}">
            <p14:creationId val="1894295518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algn="ctr">
                  <a:buFontTx/>
                  <a:buNone/>
                </a:pPr>
                <a:endParaRPr lang="ko-KR" altLang="en-US" sz="1000" b="0" cap="none" dirty="0" smtClean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 algn="l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200" b="0" cap="none" dirty="0" smtClean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b">
                <a:noAutofit/>
              </a:bodyPr>
              <a:lstStyle/>
              <a:p>
                <a:pPr marL="0" indent="0" algn="r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cap="none" dirty="0" smtClean="0">
                    <a:latin typeface="맑은 고딕" charset="0"/>
                    <a:ea typeface="맑은 고딕" charset="0"/>
                  </a:rPr>
                  <a:t>18</a:t>
                </a:fld>
                <a:endParaRPr lang="ko-KR" altLang="en-US" sz="1200" b="0" cap="none" dirty="0" smtClean="0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algn="ctr">
                  <a:buFontTx/>
                  <a:buNone/>
                </a:pPr>
                <a:endParaRPr lang="ko-KR" altLang="en-US" sz="1000" b="0" cap="none" dirty="0" smtClean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 algn="l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200" b="0" cap="none" dirty="0" smtClean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b">
                <a:noAutofit/>
              </a:bodyPr>
              <a:lstStyle/>
              <a:p>
                <a:pPr marL="0" indent="0" algn="r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cap="none" dirty="0" smtClean="0">
                    <a:latin typeface="맑은 고딕" charset="0"/>
                    <a:ea typeface="맑은 고딕" charset="0"/>
                  </a:rPr>
                  <a:t>19</a:t>
                </a:fld>
                <a:endParaRPr lang="ko-KR" altLang="en-US" sz="1200" b="0" cap="none" dirty="0" smtClean="0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988" cy="3087688"/>
              </a:xfrm>
              <a:prstGeom prst="rect">
                <a:avLst/>
              </a:prstGeom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 algn="ctr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670" cy="3601720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 algn="l" defTabSz="5080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3070" cy="459740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b">
                <a:noAutofit/>
              </a:bodyPr>
              <a:lstStyle/>
              <a:p>
                <a:pPr marL="0" indent="0" algn="r" defTabSz="5080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cap="none" dirty="0" smtClean="0">
                    <a:latin typeface="맑은 고딕" charset="0"/>
                    <a:ea typeface="맑은 고딕" charset="0"/>
                  </a:rPr>
                  <a:t>20</a:t>
                </a:fld>
                <a:endParaRPr lang="en-US" altLang="ko-KR" sz="1200" b="0" cap="none" dirty="0" smtClean="0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988" cy="3087688"/>
              </a:xfrm>
              <a:prstGeom prst="rect">
                <a:avLst/>
              </a:prstGeom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 algn="ctr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670" cy="3601720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 algn="l" defTabSz="5080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3070" cy="459740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b">
                <a:noAutofit/>
              </a:bodyPr>
              <a:lstStyle/>
              <a:p>
                <a:pPr marL="0" indent="0" algn="r" defTabSz="5080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cap="none" dirty="0" smtClean="0">
                    <a:latin typeface="맑은 고딕" charset="0"/>
                    <a:ea typeface="맑은 고딕" charset="0"/>
                  </a:rPr>
                  <a:t>2</a:t>
                </a:fld>
                <a:endParaRPr lang="en-US" altLang="ko-KR" sz="1200" b="0" cap="none" dirty="0" smtClean="0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2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algn="ctr">
                  <a:buFontTx/>
                  <a:buNone/>
                </a:pPr>
                <a:endParaRPr lang="ko-KR" altLang="en-US" sz="1000" b="0" cap="none" dirty="0" smtClean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 algn="l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200" b="0" cap="none" dirty="0" smtClean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b">
                <a:noAutofit/>
              </a:bodyPr>
              <a:lstStyle/>
              <a:p>
                <a:pPr marL="0" indent="0" algn="r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cap="none" dirty="0" smtClean="0">
                    <a:latin typeface="맑은 고딕" charset="0"/>
                    <a:ea typeface="맑은 고딕" charset="0"/>
                  </a:rPr>
                  <a:t>21</a:t>
                </a:fld>
                <a:endParaRPr lang="ko-KR" altLang="en-US" sz="1200" b="0" cap="none" dirty="0" smtClean="0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2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algn="ctr">
                  <a:buFontTx/>
                  <a:buNone/>
                </a:pPr>
                <a:endParaRPr lang="ko-KR" altLang="en-US" sz="1000" b="0" cap="none" dirty="0" smtClean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 algn="l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200" b="0" cap="none" dirty="0" smtClean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b">
                <a:noAutofit/>
              </a:bodyPr>
              <a:lstStyle/>
              <a:p>
                <a:pPr marL="0" indent="0" algn="r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cap="none" dirty="0" smtClean="0">
                    <a:latin typeface="맑은 고딕" charset="0"/>
                    <a:ea typeface="맑은 고딕" charset="0"/>
                  </a:rPr>
                  <a:t>22</a:t>
                </a:fld>
                <a:endParaRPr lang="ko-KR" altLang="en-US" sz="1200" b="0" cap="none" dirty="0" smtClean="0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2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algn="ctr">
                  <a:buFontTx/>
                  <a:buNone/>
                </a:pPr>
                <a:endParaRPr lang="ko-KR" altLang="en-US" sz="1000" b="0" cap="none" dirty="0" smtClean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 algn="l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200" b="0" cap="none" dirty="0" smtClean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b">
                <a:noAutofit/>
              </a:bodyPr>
              <a:lstStyle/>
              <a:p>
                <a:pPr marL="0" indent="0" algn="r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cap="none" dirty="0" smtClean="0">
                    <a:latin typeface="맑은 고딕" charset="0"/>
                    <a:ea typeface="맑은 고딕" charset="0"/>
                  </a:rPr>
                  <a:t>23</a:t>
                </a:fld>
                <a:endParaRPr lang="ko-KR" altLang="en-US" sz="1200" b="0" cap="none" dirty="0" smtClean="0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anchor="t">
            <a:noAutofit/>
          </a:bodyPr>
          <a:lstStyle/>
          <a:p>
            <a:pPr algn="ctr">
              <a:buFontTx/>
              <a:buNone/>
            </a:pPr>
            <a:endParaRPr lang="ko-KR" altLang="en-US" sz="10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4</a:t>
            </a:fld>
            <a:endParaRPr lang="ko-KR" altLang="en-US" sz="12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algn="ctr">
                  <a:buFontTx/>
                  <a:buNone/>
                </a:pPr>
                <a:endParaRPr lang="ko-KR" altLang="en-US" sz="1000" b="0" cap="none" dirty="0" smtClean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 algn="l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200" b="0" cap="none" dirty="0" smtClean="0">
                  <a:solidFill>
                    <a:srgbClr val="000000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b">
                <a:noAutofit/>
              </a:bodyPr>
              <a:lstStyle/>
              <a:p>
                <a:pPr marL="0" indent="0" algn="r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cap="none" dirty="0" smtClean="0">
                    <a:solidFill>
                      <a:srgbClr val="000000"/>
                    </a:solidFill>
                    <a:latin typeface="맑은 고딕" charset="0"/>
                    <a:ea typeface="맑은 고딕" charset="0"/>
                  </a:rPr>
                  <a:t>5</a:t>
                </a:fld>
                <a:endParaRPr lang="ko-KR" altLang="en-US" sz="1200" b="0" cap="none" dirty="0" smtClean="0">
                  <a:solidFill>
                    <a:srgbClr val="000000"/>
                  </a:solidFill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anchor="t">
            <a:noAutofit/>
          </a:bodyPr>
          <a:lstStyle/>
          <a:p>
            <a:pPr algn="ctr">
              <a:buFontTx/>
              <a:buNone/>
            </a:pPr>
            <a:endParaRPr lang="ko-KR" altLang="en-US" sz="10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6</a:t>
            </a:fld>
            <a:endParaRPr lang="ko-KR" altLang="en-US" sz="12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algn="ctr">
                  <a:buFontTx/>
                  <a:buNone/>
                </a:pPr>
                <a:endParaRPr lang="ko-KR" altLang="en-US" sz="1000" b="0" cap="none" dirty="0" smtClean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 algn="l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200" b="0" cap="none" dirty="0" smtClean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b">
                <a:noAutofit/>
              </a:bodyPr>
              <a:lstStyle/>
              <a:p>
                <a:pPr marL="0" indent="0" algn="r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cap="none" dirty="0" smtClean="0">
                    <a:latin typeface="맑은 고딕" charset="0"/>
                    <a:ea typeface="맑은 고딕" charset="0"/>
                  </a:rPr>
                  <a:t>7</a:t>
                </a:fld>
                <a:endParaRPr lang="ko-KR" altLang="en-US" sz="1200" b="0" cap="none" dirty="0" smtClean="0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anchor="t">
            <a:noAutofit/>
          </a:bodyPr>
          <a:lstStyle/>
          <a:p>
            <a:pPr algn="ctr">
              <a:buFontTx/>
              <a:buNone/>
            </a:pPr>
            <a:endParaRPr lang="ko-KR" altLang="en-US" sz="10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latin typeface="맑은 고딕" charset="0"/>
                <a:ea typeface="맑은 고딕" charset="0"/>
              </a:rPr>
              <a:t>8</a:t>
            </a:fld>
            <a:endParaRPr lang="ko-KR" altLang="en-US" sz="120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algn="ctr">
                  <a:buFontTx/>
                  <a:buNone/>
                </a:pPr>
                <a:endParaRPr lang="ko-KR" altLang="en-US" sz="1000" b="0" cap="none" dirty="0" smtClean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 algn="l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200" b="0" cap="none" dirty="0" smtClean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b">
                <a:noAutofit/>
              </a:bodyPr>
              <a:lstStyle/>
              <a:p>
                <a:pPr marL="0" indent="0" algn="r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cap="none" dirty="0" smtClean="0">
                    <a:latin typeface="맑은 고딕" charset="0"/>
                    <a:ea typeface="맑은 고딕" charset="0"/>
                  </a:rPr>
                  <a:t>9</a:t>
                </a:fld>
                <a:endParaRPr lang="ko-KR" altLang="en-US" sz="1200" b="0" cap="none" dirty="0" smtClean="0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anchor="t">
            <a:noAutofit/>
          </a:bodyPr>
          <a:lstStyle/>
          <a:p>
            <a:pPr algn="ctr">
              <a:buFontTx/>
              <a:buNone/>
            </a:pPr>
            <a:endParaRPr lang="ko-KR" altLang="en-US" sz="10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latin typeface="맑은 고딕" charset="0"/>
                <a:ea typeface="맑은 고딕" charset="0"/>
              </a:rPr>
              <a:t>10</a:t>
            </a:fld>
            <a:endParaRPr lang="ko-KR" altLang="en-US" sz="120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914400" y="1122680"/>
            <a:ext cx="10363835" cy="23882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부제목을 입력하십시오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20/10/2017</a:t>
            </a:fld>
            <a:endParaRPr lang="en-GB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20/10/2017</a:t>
            </a:fld>
            <a:endParaRPr lang="en-GB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20/10/2017</a:t>
            </a:fld>
            <a:endParaRPr lang="en-GB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20/10/2017</a:t>
            </a:fld>
            <a:endParaRPr lang="en-GB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20/10/2017</a:t>
            </a:fld>
            <a:endParaRPr lang="en-GB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sz="half" idx="1"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20/10/2017</a:t>
            </a:fld>
            <a:endParaRPr lang="en-GB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sz="quarter" idx="4"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20/10/2017</a:t>
            </a:fld>
            <a:endParaRPr lang="en-GB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20/10/2017</a:t>
            </a:fld>
            <a:endParaRPr lang="en-GB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20/10/2017</a:t>
            </a:fld>
            <a:endParaRPr lang="en-GB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20/10/2017</a:t>
            </a:fld>
            <a:endParaRPr lang="en-GB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Picture Placeholder 2"/>
          <p:cNvSpPr txBox="1">
            <a:spLocks noGrp="1" noChangeAspect="1"/>
          </p:cNvSpPr>
          <p:nvPr>
            <p:ph type="pic" idx="1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그림을 추가하려면 아이콘을 클릭하세요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20/10/2017</a:t>
            </a:fld>
            <a:endParaRPr lang="en-GB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Click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to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edit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Master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title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Edit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Master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text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styles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Second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Level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Third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Level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Fourth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Level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Fifth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20/10/2017</a:t>
            </a:fld>
            <a:endParaRPr lang="en-GB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>
            <a:off x="1042035" y="520700"/>
            <a:ext cx="214630" cy="54940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16"/>
          <p:cNvSpPr txBox="1">
            <a:spLocks/>
          </p:cNvSpPr>
          <p:nvPr/>
        </p:nvSpPr>
        <p:spPr>
          <a:xfrm>
            <a:off x="1459230" y="609600"/>
            <a:ext cx="8888730" cy="7702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4400" b="1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텍스트 상자 17"/>
          <p:cNvSpPr txBox="1">
            <a:spLocks/>
          </p:cNvSpPr>
          <p:nvPr/>
        </p:nvSpPr>
        <p:spPr>
          <a:xfrm>
            <a:off x="1456055" y="1743710"/>
            <a:ext cx="3875405" cy="8051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6932295" y="2707640"/>
            <a:ext cx="163449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텍스트 상자 22"/>
          <p:cNvSpPr txBox="1">
            <a:spLocks/>
          </p:cNvSpPr>
          <p:nvPr/>
        </p:nvSpPr>
        <p:spPr>
          <a:xfrm>
            <a:off x="8562975" y="4631690"/>
            <a:ext cx="199009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23"/>
          <p:cNvSpPr txBox="1">
            <a:spLocks/>
          </p:cNvSpPr>
          <p:nvPr/>
        </p:nvSpPr>
        <p:spPr>
          <a:xfrm>
            <a:off x="1459230" y="1575435"/>
            <a:ext cx="6678295" cy="6013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1" cap="none" dirty="0" smtClean="0">
                <a:latin typeface="맑은 고딕" charset="0"/>
                <a:ea typeface="맑은 고딕" charset="0"/>
              </a:rPr>
              <a:t>치킨을 구하기 위한 달자의 모험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 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5" name="텍스트 상자 24"/>
          <p:cNvSpPr txBox="1">
            <a:spLocks/>
          </p:cNvSpPr>
          <p:nvPr/>
        </p:nvSpPr>
        <p:spPr>
          <a:xfrm>
            <a:off x="1607185" y="5351145"/>
            <a:ext cx="6146800" cy="462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이성수,육동주,이나현, 조성수,김민정</a:t>
            </a:r>
            <a:endParaRPr lang="ko-KR" altLang="en-US" sz="2400" b="1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>
            <a:off x="1042035" y="520700"/>
            <a:ext cx="214630" cy="54940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1633220" y="615950"/>
            <a:ext cx="6678295" cy="6007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1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대표 적 캐릭터  : 치킨/비둘기  </a:t>
            </a: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텍스트 상자 10"/>
          <p:cNvSpPr txBox="1">
            <a:spLocks/>
          </p:cNvSpPr>
          <p:nvPr/>
        </p:nvSpPr>
        <p:spPr>
          <a:xfrm>
            <a:off x="3925570" y="1602740"/>
            <a:ext cx="6640830" cy="9239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달자가 찾고 싶지만 잡히지 않으려는 치킨 .. 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간장치킨은 마늘을 품고 총알을 발사하게 된 </a:t>
            </a:r>
            <a:r>
              <a:rPr lang="en-US" altLang="ko-KR" sz="1800" b="0" cap="none" dirty="0" err="1" smtClean="0">
                <a:latin typeface="맑은 고딕" charset="0"/>
                <a:ea typeface="맑은 고딕" charset="0"/>
              </a:rPr>
              <a:t>기능이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 </a:t>
            </a:r>
            <a:r>
              <a:rPr lang="en-US" altLang="ko-KR" sz="1800" b="0" cap="none" dirty="0" err="1" smtClean="0">
                <a:latin typeface="맑은 고딕" charset="0"/>
                <a:ea typeface="맑은 고딕" charset="0"/>
              </a:rPr>
              <a:t>생겼다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달자한테 잡히지 않기 위해 도망간다.. 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11"/>
          <p:cNvSpPr txBox="1">
            <a:spLocks/>
          </p:cNvSpPr>
          <p:nvPr/>
        </p:nvSpPr>
        <p:spPr>
          <a:xfrm>
            <a:off x="9070340" y="6395720"/>
            <a:ext cx="4573270" cy="30861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design by 육동주, 이나현 </a:t>
            </a:r>
            <a:r>
              <a:rPr lang="en-US" altLang="ko-KR" sz="20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20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55" y="3110230"/>
            <a:ext cx="3362960" cy="3386455"/>
          </a:xfrm>
          <a:prstGeom prst="rect">
            <a:avLst/>
          </a:prstGeom>
          <a:noFill/>
        </p:spPr>
      </p:pic>
      <p:sp>
        <p:nvSpPr>
          <p:cNvPr id="14" name="텍스트 상자 13"/>
          <p:cNvSpPr txBox="1">
            <a:spLocks/>
          </p:cNvSpPr>
          <p:nvPr/>
        </p:nvSpPr>
        <p:spPr>
          <a:xfrm>
            <a:off x="4879340" y="3884930"/>
            <a:ext cx="6875780" cy="20313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달자가  좋다며 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계속 따라 오는 비둘기... .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빨리 집에 가야 하는데..  달자를 귀찮게 하는 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비둘기이다. 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710" y="1374140"/>
            <a:ext cx="2086610" cy="208089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>
            <a:off x="1042035" y="520700"/>
            <a:ext cx="214630" cy="54940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1633220" y="615950"/>
            <a:ext cx="10017125" cy="6013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1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대표 적 캐릭터  : 고릴라 (조성수 아니에요 ..)   </a:t>
            </a: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텍스트 상자 10"/>
          <p:cNvSpPr txBox="1">
            <a:spLocks/>
          </p:cNvSpPr>
          <p:nvPr/>
        </p:nvSpPr>
        <p:spPr>
          <a:xfrm>
            <a:off x="6127115" y="1300480"/>
            <a:ext cx="6064250" cy="2585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고릴라 Intro : </a:t>
            </a: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치킨을 찾고 동진쌤 한테 가고 싶은 달자..</a:t>
            </a: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하지만,.... 최대 난관의 적은 만난다 </a:t>
            </a: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그대의 이름은 고릴라... </a:t>
            </a: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765" y="1574165"/>
            <a:ext cx="3524885" cy="2858135"/>
          </a:xfrm>
          <a:prstGeom prst="rect">
            <a:avLst/>
          </a:prstGeom>
          <a:noFill/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015" y="3349625"/>
            <a:ext cx="3524885" cy="2858135"/>
          </a:xfrm>
          <a:prstGeom prst="rect">
            <a:avLst/>
          </a:prstGeom>
          <a:noFill/>
        </p:spPr>
      </p:pic>
      <p:sp>
        <p:nvSpPr>
          <p:cNvPr id="14" name="텍스트 상자 13"/>
          <p:cNvSpPr txBox="1">
            <a:spLocks/>
          </p:cNvSpPr>
          <p:nvPr/>
        </p:nvSpPr>
        <p:spPr>
          <a:xfrm>
            <a:off x="9070340" y="6395720"/>
            <a:ext cx="4573270" cy="30861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design by 육동주, 이나현 </a:t>
            </a:r>
            <a:r>
              <a:rPr lang="en-US" altLang="ko-KR" sz="20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20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>
            <a:off x="6127750" y="3782695"/>
            <a:ext cx="5643245" cy="23082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Stage 6에  등장하는 캐릭터</a:t>
            </a: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각종 스킬 + 적 생성  등 고릴라에 맞게 여러 </a:t>
            </a: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기능을 가지고 있다 </a:t>
            </a: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6" name="텍스트 상자 15"/>
          <p:cNvSpPr txBox="1">
            <a:spLocks/>
          </p:cNvSpPr>
          <p:nvPr/>
        </p:nvSpPr>
        <p:spPr>
          <a:xfrm>
            <a:off x="8471535" y="5829935"/>
            <a:ext cx="514286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 smtClean="0">
                <a:latin typeface="맑은 고딕" charset="0"/>
                <a:ea typeface="맑은 고딕" charset="0"/>
              </a:rPr>
              <a:t>Cf : 조성수 아니에요 </a:t>
            </a:r>
            <a:endParaRPr lang="ko-KR" altLang="en-US" sz="1800" b="1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>
            <a:off x="1443990" y="2344420"/>
            <a:ext cx="144780" cy="1255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1845945" y="2675890"/>
            <a:ext cx="1001712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 smtClean="0">
                <a:solidFill>
                  <a:srgbClr val="000000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 게임의 기능 구현을 소개합니다.</a:t>
            </a:r>
            <a:endParaRPr lang="ko-KR" altLang="en-US" sz="36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>
            <a:off x="1042035" y="520700"/>
            <a:ext cx="214630" cy="54940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1430020" y="521970"/>
            <a:ext cx="10017125" cy="6007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1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 맵 구현 : 랜덤 박스 및 아이템 효과 및 포탈 생성   </a:t>
            </a: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13"/>
          <p:cNvSpPr txBox="1">
            <a:spLocks/>
          </p:cNvSpPr>
          <p:nvPr/>
        </p:nvSpPr>
        <p:spPr>
          <a:xfrm>
            <a:off x="9070340" y="6395720"/>
            <a:ext cx="4573270" cy="30861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design by 육동주, 이나현 </a:t>
            </a:r>
            <a:r>
              <a:rPr lang="en-US" altLang="ko-KR" sz="20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20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5" name="그림 14" descr="C:/Users/lkh26/AppData/Roaming/PolarisOffice/ETemp/9188_8207840/fImage81416836334.gi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20490" y="3456305"/>
            <a:ext cx="1489075" cy="1483995"/>
          </a:xfrm>
          <a:prstGeom prst="rect">
            <a:avLst/>
          </a:prstGeom>
          <a:noFill/>
        </p:spPr>
      </p:pic>
      <p:pic>
        <p:nvPicPr>
          <p:cNvPr id="16" name="그림 15" descr="C:/Users/lkh26/AppData/Roaming/PolarisOffice/ETemp/9188_8207840/fImage4360684650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56715" y="3422650"/>
            <a:ext cx="1517015" cy="1517650"/>
          </a:xfrm>
          <a:prstGeom prst="rect">
            <a:avLst/>
          </a:prstGeom>
          <a:noFill/>
        </p:spPr>
      </p:pic>
      <p:pic>
        <p:nvPicPr>
          <p:cNvPr id="17" name="그림 16" descr="C:/Users/lkh26/AppData/Roaming/PolarisOffice/ETemp/9188_8207840/fImage190586859169.gi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49730" y="5109845"/>
            <a:ext cx="1617980" cy="1597025"/>
          </a:xfrm>
          <a:prstGeom prst="rect">
            <a:avLst/>
          </a:prstGeom>
          <a:noFill/>
        </p:spPr>
      </p:pic>
      <p:sp>
        <p:nvSpPr>
          <p:cNvPr id="18" name="텍스트 상자 17"/>
          <p:cNvSpPr txBox="1">
            <a:spLocks/>
          </p:cNvSpPr>
          <p:nvPr/>
        </p:nvSpPr>
        <p:spPr>
          <a:xfrm>
            <a:off x="6085205" y="1468120"/>
            <a:ext cx="475932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블록과 아이템을 배치 ( 좌표값을 받아 지정 ) 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9" name="텍스트 상자 18"/>
          <p:cNvSpPr txBox="1">
            <a:spLocks/>
          </p:cNvSpPr>
          <p:nvPr/>
        </p:nvSpPr>
        <p:spPr>
          <a:xfrm>
            <a:off x="6179820" y="1917700"/>
            <a:ext cx="563562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For 문을 활용해 지정한 좌표 값에 블록이미지 삽입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6297010" y="5359649"/>
            <a:ext cx="5589270" cy="1478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포탈에 접촉시 다른 화면 값의 좌표 값을 받아 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포탈 이미지 구현 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6257424" y="3411182"/>
            <a:ext cx="5589270" cy="64761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지정된 아이템 위치에 캐릭터 접촉시 </a:t>
            </a:r>
            <a:r>
              <a:rPr lang="en-US" altLang="ko-KR" sz="1800" b="0" cap="none" dirty="0" err="1" smtClean="0">
                <a:latin typeface="맑은 고딕" charset="0"/>
                <a:ea typeface="맑은 고딕" charset="0"/>
              </a:rPr>
              <a:t>효과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 </a:t>
            </a:r>
            <a:r>
              <a:rPr lang="en-US" altLang="ko-KR" sz="1800" b="0" cap="none" dirty="0" err="1" smtClean="0">
                <a:latin typeface="맑은 고딕" charset="0"/>
                <a:ea typeface="맑은 고딕" charset="0"/>
              </a:rPr>
              <a:t>발생</a:t>
            </a:r>
            <a:endParaRPr lang="en-US" altLang="ko-KR" sz="1800" b="0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 smtClean="0">
                <a:latin typeface="맑은 고딕" charset="0"/>
                <a:ea typeface="맑은 고딕" charset="0"/>
              </a:rPr>
              <a:t>캐릭터 접촉시 </a:t>
            </a:r>
            <a:r>
              <a:rPr lang="en-US" altLang="ko-KR" dirty="0" smtClean="0">
                <a:latin typeface="맑은 고딕" charset="0"/>
                <a:ea typeface="맑은 고딕" charset="0"/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latin typeface="맑은 고딕" charset="0"/>
                <a:ea typeface="맑은 고딕" charset="0"/>
                <a:sym typeface="Wingdings" panose="05000000000000000000" pitchFamily="2" charset="2"/>
              </a:rPr>
              <a:t>아이템 생성 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6297010" y="4083000"/>
            <a:ext cx="6133465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For /Switch case 구문 /배열 응용 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3" name="텍스트 상자 22"/>
          <p:cNvSpPr txBox="1">
            <a:spLocks/>
          </p:cNvSpPr>
          <p:nvPr/>
        </p:nvSpPr>
        <p:spPr>
          <a:xfrm>
            <a:off x="5409565" y="1454150"/>
            <a:ext cx="6598285" cy="11741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pic>
        <p:nvPicPr>
          <p:cNvPr id="24" name="그림 23" descr="C:/Users/lkh26/AppData/Roaming/PolarisOffice/ETemp/9188_8207840/fImage10745368467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840" y="1435735"/>
            <a:ext cx="1696720" cy="170624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>
            <a:off x="1042035" y="520700"/>
            <a:ext cx="214630" cy="54940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1633220" y="412750"/>
            <a:ext cx="10017760" cy="6013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1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달자의 무기 소개 </a:t>
            </a:r>
            <a:endParaRPr lang="ko-KR" altLang="en-US" sz="3300" b="1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13"/>
          <p:cNvSpPr txBox="1">
            <a:spLocks/>
          </p:cNvSpPr>
          <p:nvPr/>
        </p:nvSpPr>
        <p:spPr>
          <a:xfrm>
            <a:off x="9070340" y="6395720"/>
            <a:ext cx="4573270" cy="30861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design by 육동주, 이나현 </a:t>
            </a:r>
            <a:r>
              <a:rPr lang="en-US" altLang="ko-KR" sz="20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20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>
            <a:off x="6095365" y="1219200"/>
            <a:ext cx="5111115" cy="14776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1. 뼈다귀 공격 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Bullet class  만들어서 bullet의ㅣ power와 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Speed 를 주고 direcion 함수를 사용해서 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X축 범위를 지정해 근거리 공격을 완성하였습니다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6" name="텍스트 상자 15"/>
          <p:cNvSpPr txBox="1">
            <a:spLocks/>
          </p:cNvSpPr>
          <p:nvPr/>
        </p:nvSpPr>
        <p:spPr>
          <a:xfrm>
            <a:off x="5955030" y="2985770"/>
            <a:ext cx="6096635" cy="9239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2. 짖음 공격 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Story 의 class 안에  Hero의 x 범위 만큼 증가시 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접촉되면 HP가 감소하는 형태로 구현을 하였습니다. 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16"/>
          <p:cNvSpPr txBox="1">
            <a:spLocks/>
          </p:cNvSpPr>
          <p:nvPr/>
        </p:nvSpPr>
        <p:spPr>
          <a:xfrm>
            <a:off x="5861050" y="4579620"/>
            <a:ext cx="6237605" cy="17545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3. 응아 공격 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달자가 응아 공격을 하면 캐릭터가 접촉했을시 별 이미지로 바뀌는 조건을 줘서 구현하였습니다 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별 이미지 생성은 따로 적군을 그리는 함수에 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조건을 추가하여 이미지를 주었습니다,. 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pic>
        <p:nvPicPr>
          <p:cNvPr id="18" name="그림 17" descr="C:/Users/lkh26/AppData/Roaming/PolarisOffice/ETemp/9188_8207840/fImage4686532633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570" y="1023620"/>
            <a:ext cx="2936875" cy="2040255"/>
          </a:xfrm>
          <a:prstGeom prst="rect">
            <a:avLst/>
          </a:prstGeom>
          <a:noFill/>
        </p:spPr>
      </p:pic>
      <p:pic>
        <p:nvPicPr>
          <p:cNvPr id="19" name="그림 18" descr="C:/Users/lkh26/AppData/Roaming/PolarisOffice/ETemp/9188_8207840/fImage67965336500.g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150" y="4187825"/>
            <a:ext cx="3040380" cy="2362200"/>
          </a:xfrm>
          <a:prstGeom prst="rect">
            <a:avLst/>
          </a:prstGeom>
          <a:noFill/>
        </p:spPr>
      </p:pic>
      <p:pic>
        <p:nvPicPr>
          <p:cNvPr id="20" name="그림 19" descr="C:/Users/lkh26/AppData/Roaming/PolarisOffice/ETemp/9188_8207840/fImage24585349169.gi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895" y="2623820"/>
            <a:ext cx="1929130" cy="161036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>
            <a:off x="1042035" y="520700"/>
            <a:ext cx="214630" cy="54940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1633220" y="615950"/>
            <a:ext cx="10017125" cy="8775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1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 달자의 적 =&gt; 적의 점프랑 적의 날아다니는거 </a:t>
            </a:r>
            <a:endParaRPr lang="ko-KR" altLang="en-US" sz="3300" b="1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13"/>
          <p:cNvSpPr txBox="1">
            <a:spLocks/>
          </p:cNvSpPr>
          <p:nvPr/>
        </p:nvSpPr>
        <p:spPr>
          <a:xfrm>
            <a:off x="9070340" y="6395720"/>
            <a:ext cx="4573270" cy="30861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design by 육동주, 이나현 </a:t>
            </a:r>
            <a:r>
              <a:rPr lang="en-US" altLang="ko-KR" sz="20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20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220" y="1499870"/>
            <a:ext cx="2461895" cy="2456180"/>
          </a:xfrm>
          <a:prstGeom prst="rect">
            <a:avLst/>
          </a:prstGeom>
          <a:noFill/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740" y="4077970"/>
            <a:ext cx="2476500" cy="2471420"/>
          </a:xfrm>
          <a:prstGeom prst="rect">
            <a:avLst/>
          </a:prstGeom>
          <a:noFill/>
        </p:spPr>
      </p:pic>
      <p:sp>
        <p:nvSpPr>
          <p:cNvPr id="17" name="텍스트 상자 16"/>
          <p:cNvSpPr txBox="1">
            <a:spLocks/>
          </p:cNvSpPr>
          <p:nvPr/>
        </p:nvSpPr>
        <p:spPr>
          <a:xfrm>
            <a:off x="4722495" y="1976755"/>
            <a:ext cx="5186680" cy="14776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일정범위를 정해놓고 Y축 경계범위를 넓힌 후 수직과 수평에 대해 Hero를 탐지시 Hero를 knockBack하게 만들었다.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8" name="텍스트 상자 17"/>
          <p:cNvSpPr txBox="1">
            <a:spLocks/>
          </p:cNvSpPr>
          <p:nvPr/>
        </p:nvSpPr>
        <p:spPr>
          <a:xfrm>
            <a:off x="4769485" y="4721225"/>
            <a:ext cx="5139055" cy="12007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기본 Enemy를 상속받아서 Hero를 발견하면 knockback하는 기능을 응용하여 Hero와 접촉시 맵에 상관하지 않고 x축으로 knockback과 나아가는 기능을 만들었다. 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9" name="텍스트 상자 18"/>
          <p:cNvSpPr txBox="1">
            <a:spLocks/>
          </p:cNvSpPr>
          <p:nvPr/>
        </p:nvSpPr>
        <p:spPr>
          <a:xfrm>
            <a:off x="6771640" y="4301490"/>
            <a:ext cx="4996815" cy="647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>
            <a:off x="1042035" y="520700"/>
            <a:ext cx="215265" cy="5494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1633220" y="615950"/>
            <a:ext cx="10018395" cy="6007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1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달자의 적  : 고릴라    </a:t>
            </a: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21765" y="1574165"/>
            <a:ext cx="3525520" cy="2858770"/>
          </a:xfrm>
          <a:prstGeom prst="rect">
            <a:avLst/>
          </a:prstGeom>
          <a:noFill/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14015" y="3349625"/>
            <a:ext cx="3525520" cy="2858770"/>
          </a:xfrm>
          <a:prstGeom prst="rect">
            <a:avLst/>
          </a:prstGeom>
          <a:noFill/>
        </p:spPr>
      </p:pic>
      <p:sp>
        <p:nvSpPr>
          <p:cNvPr id="14" name="텍스트 상자 13"/>
          <p:cNvSpPr txBox="1">
            <a:spLocks/>
          </p:cNvSpPr>
          <p:nvPr/>
        </p:nvSpPr>
        <p:spPr>
          <a:xfrm>
            <a:off x="9070340" y="6395720"/>
            <a:ext cx="4573905" cy="30924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design by 육동주, 이나현 </a:t>
            </a:r>
            <a:r>
              <a:rPr lang="en-US" altLang="ko-KR" sz="20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20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텍스트 상자 15"/>
          <p:cNvSpPr txBox="1">
            <a:spLocks/>
          </p:cNvSpPr>
          <p:nvPr/>
        </p:nvSpPr>
        <p:spPr>
          <a:xfrm>
            <a:off x="9097010" y="5829935"/>
            <a:ext cx="5144135" cy="3714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 smtClean="0">
                <a:latin typeface="맑은 고딕" charset="0"/>
                <a:ea typeface="맑은 고딕" charset="0"/>
              </a:rPr>
              <a:t>Cf : 조성수 아니에요 </a:t>
            </a:r>
            <a:endParaRPr lang="ko-KR" altLang="en-US" sz="1800" b="1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16"/>
          <p:cNvSpPr txBox="1">
            <a:spLocks/>
          </p:cNvSpPr>
          <p:nvPr/>
        </p:nvSpPr>
        <p:spPr>
          <a:xfrm>
            <a:off x="6814820" y="2270760"/>
            <a:ext cx="4829810" cy="215201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boss가 hero에게 공격을 당했을 때, 일정 HP가 도달하면</a:t>
            </a:r>
            <a:endParaRPr lang="ko-KR" altLang="en-US" sz="2000" b="0" cap="none" dirty="0" smtClean="0">
              <a:latin typeface="맑은 고딕" charset="0"/>
              <a:ea typeface="맑은 고딕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지정해 놓은 Enemy가 생성된다.</a:t>
            </a:r>
            <a:endParaRPr lang="ko-KR" altLang="en-US" sz="2000" b="0" cap="none" dirty="0" smtClean="0">
              <a:latin typeface="맑은 고딕" charset="0"/>
              <a:ea typeface="맑은 고딕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 smtClean="0">
              <a:latin typeface="맑은 고딕" charset="0"/>
              <a:ea typeface="맑은 고딕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boss의 HP가 0이 되면 finish 할 수 있는 포탈이</a:t>
            </a:r>
            <a:endParaRPr lang="ko-KR" altLang="en-US" sz="2000" b="0" cap="none" dirty="0" smtClean="0">
              <a:latin typeface="맑은 고딕" charset="0"/>
              <a:ea typeface="맑은 고딕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생성되며 game이 마무리된다.</a:t>
            </a:r>
            <a:endParaRPr lang="ko-KR" altLang="en-US" sz="200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>
            <a:off x="1042035" y="520700"/>
            <a:ext cx="215265" cy="5494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1633220" y="615950"/>
            <a:ext cx="10018395" cy="6007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1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달자의 적  : 고릴라    </a:t>
            </a: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21765" y="1574165"/>
            <a:ext cx="3525520" cy="2858770"/>
          </a:xfrm>
          <a:prstGeom prst="rect">
            <a:avLst/>
          </a:prstGeom>
          <a:noFill/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14015" y="3349625"/>
            <a:ext cx="3525520" cy="2858770"/>
          </a:xfrm>
          <a:prstGeom prst="rect">
            <a:avLst/>
          </a:prstGeom>
          <a:noFill/>
        </p:spPr>
      </p:pic>
      <p:sp>
        <p:nvSpPr>
          <p:cNvPr id="14" name="텍스트 상자 13"/>
          <p:cNvSpPr txBox="1">
            <a:spLocks/>
          </p:cNvSpPr>
          <p:nvPr/>
        </p:nvSpPr>
        <p:spPr>
          <a:xfrm>
            <a:off x="9070340" y="6395720"/>
            <a:ext cx="4573905" cy="30924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design by 육동주, 이나현 </a:t>
            </a:r>
            <a:r>
              <a:rPr lang="en-US" altLang="ko-KR" sz="20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20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텍스트 상자 15"/>
          <p:cNvSpPr txBox="1">
            <a:spLocks/>
          </p:cNvSpPr>
          <p:nvPr/>
        </p:nvSpPr>
        <p:spPr>
          <a:xfrm>
            <a:off x="9097010" y="5829935"/>
            <a:ext cx="5144135" cy="3714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 smtClean="0">
                <a:latin typeface="맑은 고딕" charset="0"/>
                <a:ea typeface="맑은 고딕" charset="0"/>
              </a:rPr>
              <a:t>Cf : 조성수 아니에요 </a:t>
            </a:r>
            <a:endParaRPr lang="ko-KR" altLang="en-US" sz="1800" b="1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16"/>
          <p:cNvSpPr txBox="1">
            <a:spLocks/>
          </p:cNvSpPr>
          <p:nvPr/>
        </p:nvSpPr>
        <p:spPr>
          <a:xfrm>
            <a:off x="6814820" y="2270760"/>
            <a:ext cx="4829810" cy="215201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boss가 hero에게 공격을 당했을 때, 일정 HP가 도달하면</a:t>
            </a:r>
            <a:endParaRPr lang="ko-KR" altLang="en-US" sz="2000" b="0" cap="none" dirty="0" smtClean="0">
              <a:latin typeface="맑은 고딕" charset="0"/>
              <a:ea typeface="맑은 고딕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지정해 놓은 Enemy가 생성된다.</a:t>
            </a:r>
            <a:endParaRPr lang="ko-KR" altLang="en-US" sz="2000" b="0" cap="none" dirty="0" smtClean="0">
              <a:latin typeface="맑은 고딕" charset="0"/>
              <a:ea typeface="맑은 고딕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 smtClean="0">
              <a:latin typeface="맑은 고딕" charset="0"/>
              <a:ea typeface="맑은 고딕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boss의 HP가 0이 되면 finish 할 수 있는 포탈이</a:t>
            </a:r>
            <a:endParaRPr lang="ko-KR" altLang="en-US" sz="2000" b="0" cap="none" dirty="0" smtClean="0">
              <a:latin typeface="맑은 고딕" charset="0"/>
              <a:ea typeface="맑은 고딕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생성되며 game이 마무리된다.</a:t>
            </a:r>
            <a:endParaRPr lang="ko-KR" altLang="en-US" sz="2000" b="0" cap="none" dirty="0" smtClean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844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>
            <a:off x="1443990" y="2344420"/>
            <a:ext cx="144780" cy="1989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1845945" y="2550795"/>
            <a:ext cx="10017125" cy="8775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1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 달자의 Story (  스테이지 구성소개 )</a:t>
            </a:r>
            <a:endParaRPr lang="ko-KR" altLang="en-US" sz="3300" b="1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>
            <a:off x="1953895" y="3735705"/>
            <a:ext cx="10238105" cy="4006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스테이지 구성은 달자의 관점에서 구성하였습니다.!     </a:t>
            </a:r>
            <a:r>
              <a:rPr lang="en-US" altLang="ko-KR" sz="20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200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>
            <a:off x="1042035" y="520700"/>
            <a:ext cx="214630" cy="54940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22400" y="2470972"/>
            <a:ext cx="2080082" cy="1580677"/>
          </a:xfrm>
          <a:prstGeom prst="rect">
            <a:avLst/>
          </a:prstGeom>
          <a:noFill/>
        </p:spPr>
      </p:pic>
      <p:sp>
        <p:nvSpPr>
          <p:cNvPr id="8" name="텍스트 상자 7"/>
          <p:cNvSpPr txBox="1">
            <a:spLocks/>
          </p:cNvSpPr>
          <p:nvPr/>
        </p:nvSpPr>
        <p:spPr>
          <a:xfrm>
            <a:off x="1467485" y="516255"/>
            <a:ext cx="4112895" cy="6007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1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 달자의 Story1~6 </a:t>
            </a:r>
            <a:endParaRPr lang="ko-KR" altLang="en-US" sz="3300" b="1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>
            <a:off x="9070340" y="6395720"/>
            <a:ext cx="4573270" cy="30861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design by 육동주, 이나현 </a:t>
            </a:r>
            <a:r>
              <a:rPr lang="en-US" altLang="ko-KR" sz="20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20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341" y="2483770"/>
            <a:ext cx="2344980" cy="1536213"/>
          </a:xfrm>
          <a:prstGeom prst="rect">
            <a:avLst/>
          </a:prstGeom>
          <a:noFill/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180" y="2483770"/>
            <a:ext cx="2160000" cy="1567880"/>
          </a:xfrm>
          <a:prstGeom prst="rect">
            <a:avLst/>
          </a:prstGeom>
          <a:noFill/>
        </p:spPr>
      </p:pic>
      <p:sp>
        <p:nvSpPr>
          <p:cNvPr id="13" name="텍스트 상자 12"/>
          <p:cNvSpPr txBox="1">
            <a:spLocks/>
          </p:cNvSpPr>
          <p:nvPr/>
        </p:nvSpPr>
        <p:spPr>
          <a:xfrm>
            <a:off x="1422400" y="4157980"/>
            <a:ext cx="2251075" cy="9239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Story1~2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: 치킨집 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13"/>
          <p:cNvSpPr txBox="1">
            <a:spLocks/>
          </p:cNvSpPr>
          <p:nvPr/>
        </p:nvSpPr>
        <p:spPr>
          <a:xfrm>
            <a:off x="4173220" y="4236085"/>
            <a:ext cx="2251075" cy="9239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Story3~4</a:t>
            </a: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: 길거리 </a:t>
            </a: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>
            <a:off x="7424420" y="4236085"/>
            <a:ext cx="2360930" cy="9239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Story 5 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:지하철 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6" name="텍스트 상자 15"/>
          <p:cNvSpPr txBox="1">
            <a:spLocks/>
          </p:cNvSpPr>
          <p:nvPr/>
        </p:nvSpPr>
        <p:spPr>
          <a:xfrm>
            <a:off x="10300335" y="4251325"/>
            <a:ext cx="2110740" cy="9239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Story6 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: </a:t>
            </a:r>
            <a:r>
              <a:rPr lang="ko-KR" altLang="en-US" sz="1800" b="0" cap="none" dirty="0" smtClean="0">
                <a:latin typeface="맑은 고딕" charset="0"/>
                <a:ea typeface="맑은 고딕" charset="0"/>
              </a:rPr>
              <a:t>집 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0039" y="2514467"/>
            <a:ext cx="2588584" cy="1505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>
            <a:off x="1270065" y="2344420"/>
            <a:ext cx="145415" cy="12560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1845945" y="2675890"/>
            <a:ext cx="10017760" cy="6007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1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Intro    </a:t>
            </a: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>
            <a:off x="1042035" y="520700"/>
            <a:ext cx="214630" cy="54940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1633220" y="615950"/>
            <a:ext cx="3822065" cy="110927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1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3300" b="1" cap="none" dirty="0" err="1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달자</a:t>
            </a:r>
            <a:r>
              <a:rPr lang="en-US" altLang="ko-KR" sz="3300" b="1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 의 Story6:</a:t>
            </a: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1" dirty="0" smtClean="0">
                <a:latin typeface="맑은 고딕" charset="0"/>
                <a:ea typeface="맑은 고딕" charset="0"/>
              </a:rPr>
              <a:t>(</a:t>
            </a:r>
            <a:r>
              <a:rPr lang="ko-KR" altLang="en-US" sz="3300" b="1" dirty="0" smtClean="0">
                <a:latin typeface="맑은 고딕" charset="0"/>
                <a:ea typeface="맑은 고딕" charset="0"/>
              </a:rPr>
              <a:t>고릴라 </a:t>
            </a:r>
            <a:r>
              <a:rPr lang="en-US" altLang="ko-KR" sz="3300" b="1" dirty="0" smtClean="0">
                <a:latin typeface="맑은 고딕" charset="0"/>
                <a:ea typeface="맑은 고딕" charset="0"/>
              </a:rPr>
              <a:t>VS </a:t>
            </a:r>
            <a:r>
              <a:rPr lang="ko-KR" altLang="en-US" sz="3300" b="1" dirty="0" smtClean="0">
                <a:latin typeface="맑은 고딕" charset="0"/>
                <a:ea typeface="맑은 고딕" charset="0"/>
              </a:rPr>
              <a:t>달자</a:t>
            </a:r>
            <a:r>
              <a:rPr lang="en-US" altLang="ko-KR" sz="3300" b="1" dirty="0" smtClean="0">
                <a:latin typeface="맑은 고딕" charset="0"/>
                <a:ea typeface="맑은 고딕" charset="0"/>
              </a:rPr>
              <a:t>)</a:t>
            </a: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텍스트 상자 7"/>
          <p:cNvSpPr txBox="1">
            <a:spLocks/>
          </p:cNvSpPr>
          <p:nvPr/>
        </p:nvSpPr>
        <p:spPr>
          <a:xfrm>
            <a:off x="9070340" y="6395720"/>
            <a:ext cx="4573270" cy="30861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design by 육동주, 이나현 </a:t>
            </a:r>
            <a:r>
              <a:rPr lang="en-US" altLang="ko-KR" sz="20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20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977" y="2204864"/>
            <a:ext cx="3282950" cy="3050540"/>
          </a:xfrm>
          <a:prstGeom prst="rect">
            <a:avLst/>
          </a:prstGeom>
          <a:noFill/>
        </p:spPr>
      </p:pic>
      <p:sp>
        <p:nvSpPr>
          <p:cNvPr id="12" name="텍스트 상자 11"/>
          <p:cNvSpPr txBox="1">
            <a:spLocks/>
          </p:cNvSpPr>
          <p:nvPr/>
        </p:nvSpPr>
        <p:spPr>
          <a:xfrm>
            <a:off x="6240016" y="763824"/>
            <a:ext cx="6321489" cy="6014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1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3300" b="1" cap="none" dirty="0" err="1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달자</a:t>
            </a:r>
            <a:r>
              <a:rPr lang="en-US" altLang="ko-KR" sz="3300" b="1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 의Story7:</a:t>
            </a:r>
            <a:r>
              <a:rPr lang="ko-KR" altLang="en-US" sz="3300" b="1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드디어 집으로 </a:t>
            </a: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87488" y="2054846"/>
            <a:ext cx="3049270" cy="285877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>
            <a:off x="1042035" y="520700"/>
            <a:ext cx="214630" cy="54940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>
            <a:off x="1141095" y="521335"/>
            <a:ext cx="11301730" cy="6013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1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 달자의 Story7 : 눈물 없이 못보는 달자와 주인님과의 상봉   </a:t>
            </a: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8" name="KakaoTalk_Video_20171020_0226_43_86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680" y="1569085"/>
            <a:ext cx="6656705" cy="3735070"/>
          </a:xfrm>
          <a:prstGeom prst="rect">
            <a:avLst/>
          </a:prstGeom>
          <a:noFill/>
        </p:spPr>
      </p:pic>
      <p:sp>
        <p:nvSpPr>
          <p:cNvPr id="9" name="텍스트 상자 8"/>
          <p:cNvSpPr txBox="1">
            <a:spLocks/>
          </p:cNvSpPr>
          <p:nvPr/>
        </p:nvSpPr>
        <p:spPr>
          <a:xfrm>
            <a:off x="9195435" y="6411595"/>
            <a:ext cx="4573270" cy="30861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design by 육동주, 이나현 </a:t>
            </a:r>
            <a:r>
              <a:rPr lang="en-US" altLang="ko-KR" sz="20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20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>
                  <p:stCondLst>
                    <p:cond delay="0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>
            <a:off x="1042035" y="520700"/>
            <a:ext cx="214630" cy="54940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1633220" y="615950"/>
            <a:ext cx="10017125" cy="6013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1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13"/>
          <p:cNvSpPr txBox="1">
            <a:spLocks/>
          </p:cNvSpPr>
          <p:nvPr/>
        </p:nvSpPr>
        <p:spPr>
          <a:xfrm>
            <a:off x="1689100" y="2671445"/>
            <a:ext cx="10017125" cy="11087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1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Q&amp;A </a:t>
            </a:r>
            <a:endParaRPr lang="ko-KR" altLang="en-US" sz="3300" b="1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1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( 질문을 받겠습니다!)   </a:t>
            </a: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>
            <a:off x="1042035" y="520700"/>
            <a:ext cx="214630" cy="54940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1633220" y="615950"/>
            <a:ext cx="10017125" cy="6013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1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13"/>
          <p:cNvSpPr txBox="1">
            <a:spLocks/>
          </p:cNvSpPr>
          <p:nvPr/>
        </p:nvSpPr>
        <p:spPr>
          <a:xfrm>
            <a:off x="1641475" y="1700530"/>
            <a:ext cx="10017125" cy="26301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1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마지막으로 !! </a:t>
            </a:r>
            <a:endParaRPr lang="ko-KR" altLang="en-US" sz="3300" b="1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1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지금까지 짧지만 긴 여정을 함께 달려주신 </a:t>
            </a:r>
            <a:endParaRPr lang="ko-KR" altLang="en-US" sz="3300" b="1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1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선생님과 1조 팀장 및 팀원 분들 </a:t>
            </a:r>
            <a:endParaRPr lang="ko-KR" altLang="en-US" sz="3300" b="1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1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모두 감사하고</a:t>
            </a:r>
            <a:endParaRPr lang="ko-KR" altLang="en-US" sz="3300" b="1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1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수고하셨습니다   </a:t>
            </a: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akaoTalk_Video_20171020_1043_41_841" descr="C:/Users/lkh26/AppData/Roaming/PolarisOffice/ETemp/9188_8207840/fImage35247652741.p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035" y="1511935"/>
            <a:ext cx="8289925" cy="4646930"/>
          </a:xfrm>
          <a:prstGeom prst="rect">
            <a:avLst/>
          </a:prstGeom>
          <a:noFill/>
        </p:spPr>
      </p:pic>
      <p:sp>
        <p:nvSpPr>
          <p:cNvPr id="3" name="텍스트 상자 2"/>
          <p:cNvSpPr txBox="1">
            <a:spLocks/>
          </p:cNvSpPr>
          <p:nvPr/>
        </p:nvSpPr>
        <p:spPr>
          <a:xfrm>
            <a:off x="703580" y="328295"/>
            <a:ext cx="7252970" cy="7086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cap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charset="0"/>
                <a:ea typeface="맑은 고딕" charset="0"/>
              </a:rPr>
              <a:t>달자의</a:t>
            </a:r>
            <a:r>
              <a:rPr lang="en-US" altLang="ko-KR" sz="4000" b="1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charset="0"/>
                <a:ea typeface="맑은 고딕" charset="0"/>
              </a:rPr>
              <a:t> </a:t>
            </a:r>
            <a:r>
              <a:rPr lang="en-US" altLang="ko-KR" sz="4000" b="1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charset="0"/>
                <a:ea typeface="맑은 고딕" charset="0"/>
              </a:rPr>
              <a:t>Intro </a:t>
            </a:r>
            <a:endParaRPr lang="ko-KR" altLang="en-US" sz="4000" b="1" cap="non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>
            <a:off x="1042035" y="520700"/>
            <a:ext cx="214630" cy="54940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16"/>
          <p:cNvSpPr txBox="1">
            <a:spLocks/>
          </p:cNvSpPr>
          <p:nvPr/>
        </p:nvSpPr>
        <p:spPr>
          <a:xfrm>
            <a:off x="1459230" y="609600"/>
            <a:ext cx="8888730" cy="7708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4400" b="1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텍스트 상자 17"/>
          <p:cNvSpPr txBox="1">
            <a:spLocks/>
          </p:cNvSpPr>
          <p:nvPr/>
        </p:nvSpPr>
        <p:spPr>
          <a:xfrm>
            <a:off x="1456055" y="1743710"/>
            <a:ext cx="3875405" cy="8051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텍스트 상자 18"/>
          <p:cNvSpPr txBox="1">
            <a:spLocks/>
          </p:cNvSpPr>
          <p:nvPr/>
        </p:nvSpPr>
        <p:spPr>
          <a:xfrm>
            <a:off x="1459230" y="739140"/>
            <a:ext cx="8248015" cy="11093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just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charset="0"/>
                <a:ea typeface="맑은 고딕" charset="0"/>
              </a:rPr>
              <a:t>Content</a:t>
            </a:r>
            <a:endParaRPr lang="ko-KR" altLang="en-US" sz="4800" cap="none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charset="0"/>
              <a:ea typeface="맑은 고딕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1552575" y="2526665"/>
            <a:ext cx="1528445" cy="14776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1. 계획 수립 </a:t>
            </a:r>
            <a:endParaRPr lang="ko-KR" altLang="en-US" sz="1800" b="1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기획계기 </a:t>
            </a: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역</a:t>
            </a:r>
            <a:r>
              <a: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할</a:t>
            </a:r>
            <a:r>
              <a:rPr lang="en-US" altLang="ko-KR" sz="1800" b="0" cap="none" dirty="0" err="1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분담</a:t>
            </a: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23"/>
          <p:cNvSpPr txBox="1">
            <a:spLocks/>
          </p:cNvSpPr>
          <p:nvPr/>
        </p:nvSpPr>
        <p:spPr>
          <a:xfrm>
            <a:off x="5329555" y="2532380"/>
            <a:ext cx="1528445" cy="14776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2.캐릭터</a:t>
            </a:r>
            <a:endParaRPr lang="ko-KR" altLang="en-US" sz="1800" b="1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캐릭터 소개 </a:t>
            </a: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기능 구현 </a:t>
            </a: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텍스트 상자 24"/>
          <p:cNvSpPr txBox="1">
            <a:spLocks/>
          </p:cNvSpPr>
          <p:nvPr/>
        </p:nvSpPr>
        <p:spPr>
          <a:xfrm>
            <a:off x="9394190" y="2516505"/>
            <a:ext cx="1528445" cy="14776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3.요소</a:t>
            </a:r>
            <a:endParaRPr lang="ko-KR" altLang="en-US" sz="1800" b="1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맵 </a:t>
            </a: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Q&amp;A </a:t>
            </a: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>
            <a:off x="1042035" y="520700"/>
            <a:ext cx="214630" cy="54940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16"/>
          <p:cNvSpPr txBox="1">
            <a:spLocks/>
          </p:cNvSpPr>
          <p:nvPr/>
        </p:nvSpPr>
        <p:spPr>
          <a:xfrm>
            <a:off x="1459230" y="609600"/>
            <a:ext cx="8888730" cy="7708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1" cap="none" dirty="0" smtClean="0">
                <a:solidFill>
                  <a:srgbClr val="000000"/>
                </a:solidFill>
                <a:effectLst>
                  <a:outerShdw blurRad="38100" dist="38100" dir="2700000" algn="ctr" rotWithShape="0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1. 기획계기</a:t>
            </a:r>
            <a:endParaRPr lang="ko-KR" altLang="en-US" sz="4400" b="1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텍스트 상자 17"/>
          <p:cNvSpPr txBox="1">
            <a:spLocks/>
          </p:cNvSpPr>
          <p:nvPr/>
        </p:nvSpPr>
        <p:spPr>
          <a:xfrm>
            <a:off x="1518285" y="1759585"/>
            <a:ext cx="8891905" cy="4523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1. Why Game?  : </a:t>
            </a: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==&gt; 여러 기능 구현 및 유저들의 흥미를 높이기 위해 게임을 선택</a:t>
            </a: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2. Why 달자가 주인공? </a:t>
            </a: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==&gt; 게임의 스토리를 회식에 초점을 맞추기 보다는 달자의 스토리 텔링으로 가면 유저들의 흥미를 높이는  방법이라 생각하여 달자를 중점 캐릭터로 선택 </a:t>
            </a: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>
            <a:off x="1042035" y="520700"/>
            <a:ext cx="214630" cy="54940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11"/>
          <p:cNvSpPr txBox="1">
            <a:spLocks/>
          </p:cNvSpPr>
          <p:nvPr/>
        </p:nvSpPr>
        <p:spPr>
          <a:xfrm>
            <a:off x="1633220" y="662940"/>
            <a:ext cx="8340090" cy="8324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b="1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2. </a:t>
            </a:r>
            <a:r>
              <a:rPr lang="en-US" altLang="ko-KR" sz="4800" b="1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역</a:t>
            </a:r>
            <a:r>
              <a:rPr lang="ko-KR" altLang="en-US" sz="4800" b="1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할 </a:t>
            </a:r>
            <a:r>
              <a:rPr lang="en-US" altLang="ko-KR" sz="4800" b="1" cap="none" dirty="0" err="1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분담</a:t>
            </a:r>
            <a:r>
              <a:rPr lang="en-US" altLang="ko-KR" sz="3300" b="1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텍스트 상자 15"/>
          <p:cNvSpPr txBox="1">
            <a:spLocks/>
          </p:cNvSpPr>
          <p:nvPr/>
        </p:nvSpPr>
        <p:spPr>
          <a:xfrm>
            <a:off x="1625600" y="2156460"/>
            <a:ext cx="5627370" cy="12007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역</a:t>
            </a:r>
            <a:r>
              <a: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할 </a:t>
            </a:r>
            <a:r>
              <a:rPr lang="en-US" altLang="ko-KR" sz="1800" b="0" cap="none" dirty="0" err="1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분담의</a:t>
            </a: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기준: 기능구현을 중심으로 분배 </a:t>
            </a: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16"/>
          <p:cNvSpPr txBox="1">
            <a:spLocks/>
          </p:cNvSpPr>
          <p:nvPr/>
        </p:nvSpPr>
        <p:spPr>
          <a:xfrm>
            <a:off x="1625600" y="3547745"/>
            <a:ext cx="5142865" cy="23082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이성수 :  모든 코딩 통솔 </a:t>
            </a: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조성수:  스테이지 맵 ,아이템 효과 담당</a:t>
            </a: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육동주 :  적 구현 및 디자인 담당 </a:t>
            </a: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김민정:   달자 무기 및 DB연동 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>
            <a:off x="1443990" y="2344420"/>
            <a:ext cx="144780" cy="1255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1845945" y="2675890"/>
            <a:ext cx="10017125" cy="6013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1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 메인캐릭터 소개하겠습니다.     </a:t>
            </a: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>
            <a:off x="1042035" y="520700"/>
            <a:ext cx="214630" cy="54940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>
            <a:off x="9070340" y="6395720"/>
            <a:ext cx="4573270" cy="30861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design by 육동주, 이나현 </a:t>
            </a:r>
            <a:r>
              <a:rPr lang="en-US" altLang="ko-KR" sz="20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20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11"/>
          <p:cNvSpPr txBox="1">
            <a:spLocks/>
          </p:cNvSpPr>
          <p:nvPr/>
        </p:nvSpPr>
        <p:spPr>
          <a:xfrm>
            <a:off x="1633220" y="662940"/>
            <a:ext cx="6678295" cy="6013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1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메인 캐릭터 : “달자”  </a:t>
            </a: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텍스트 상자 12"/>
          <p:cNvSpPr txBox="1">
            <a:spLocks/>
          </p:cNvSpPr>
          <p:nvPr/>
        </p:nvSpPr>
        <p:spPr>
          <a:xfrm>
            <a:off x="5701665" y="1264285"/>
            <a:ext cx="7578090" cy="267893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달자의 Intro 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:</a:t>
            </a:r>
            <a:endParaRPr lang="ko-KR" altLang="en-US" sz="1800" b="1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동진쌤 없이 혼자 회식을 즐기는 1조를 보고 </a:t>
            </a: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달자가 동진쌤한테 치킨 주려고 치킨을 구하기 위해 </a:t>
            </a: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달자는 집을 떠낫다.. </a:t>
            </a: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5" y="1508760"/>
            <a:ext cx="2596515" cy="2611755"/>
          </a:xfrm>
          <a:prstGeom prst="rect">
            <a:avLst/>
          </a:prstGeom>
          <a:noFill/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0" y="3278505"/>
            <a:ext cx="2858135" cy="2858135"/>
          </a:xfrm>
          <a:prstGeom prst="rect">
            <a:avLst/>
          </a:prstGeom>
          <a:noFill/>
        </p:spPr>
      </p:pic>
      <p:sp>
        <p:nvSpPr>
          <p:cNvPr id="16" name="텍스트 상자 15"/>
          <p:cNvSpPr txBox="1">
            <a:spLocks/>
          </p:cNvSpPr>
          <p:nvPr/>
        </p:nvSpPr>
        <p:spPr>
          <a:xfrm>
            <a:off x="2266315" y="1453515"/>
            <a:ext cx="2814320" cy="15322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16"/>
          <p:cNvSpPr txBox="1">
            <a:spLocks/>
          </p:cNvSpPr>
          <p:nvPr/>
        </p:nvSpPr>
        <p:spPr>
          <a:xfrm>
            <a:off x="2969895" y="1453515"/>
            <a:ext cx="2360930" cy="24390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8" name="텍스트 상자 17"/>
          <p:cNvSpPr txBox="1">
            <a:spLocks/>
          </p:cNvSpPr>
          <p:nvPr/>
        </p:nvSpPr>
        <p:spPr>
          <a:xfrm>
            <a:off x="5767705" y="4376420"/>
            <a:ext cx="5909310" cy="157094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달자의 공격 </a:t>
            </a: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: </a:t>
            </a: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뼈다귀 던지기 , 똥놔두기 , 짖음공격 , 몸통 박치기 </a:t>
            </a:r>
            <a:endParaRPr lang="ko-KR" altLang="en-US" sz="1800" b="1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달자의 특기&amp;취미 : 동진쌤과 놀기 </a:t>
            </a: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>
            <a:off x="1443990" y="2344420"/>
            <a:ext cx="144780" cy="1255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1845945" y="2675890"/>
            <a:ext cx="10017125" cy="6013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1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 적 캐릭터를  소개하겠습니다.     </a:t>
            </a: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 default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default" id="{818DEC19-8B33-44C4-83AA-7EB7D193A35B}" vid="{060764A4-4300-461F-A4AB-3F9924E9AB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Pages>22</Pages>
  <Words>717</Words>
  <Characters>0</Characters>
  <Application>Microsoft Office PowerPoint</Application>
  <DocSecurity>0</DocSecurity>
  <PresentationFormat>Widescreen</PresentationFormat>
  <Lines>0</Lines>
  <Paragraphs>202</Paragraphs>
  <Slides>23</Slides>
  <Notes>22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±¼¸²</vt:lpstr>
      <vt:lpstr>Arial</vt:lpstr>
      <vt:lpstr>Calibri</vt:lpstr>
      <vt:lpstr>Calibri Light</vt:lpstr>
      <vt:lpstr>Wingdings</vt:lpstr>
      <vt:lpstr>맑은 고딕</vt:lpstr>
      <vt:lpstr>theme 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minjeong3339</dc:creator>
  <cp:lastModifiedBy>it</cp:lastModifiedBy>
  <cp:revision>6</cp:revision>
  <dcterms:modified xsi:type="dcterms:W3CDTF">2017-10-20T02:18:37Z</dcterms:modified>
</cp:coreProperties>
</file>